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9" r:id="rId3"/>
    <p:sldId id="258" r:id="rId4"/>
    <p:sldId id="263" r:id="rId5"/>
    <p:sldId id="261" r:id="rId6"/>
    <p:sldId id="262" r:id="rId7"/>
  </p:sldIdLst>
  <p:sldSz cx="9144000" cy="6858000" type="screen4x3"/>
  <p:notesSz cx="666908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12" autoAdjust="0"/>
    <p:restoredTop sz="94660"/>
  </p:normalViewPr>
  <p:slideViewPr>
    <p:cSldViewPr>
      <p:cViewPr varScale="1">
        <p:scale>
          <a:sx n="70" d="100"/>
          <a:sy n="70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ED9D7-A13E-48E4-BE56-1CA2FD36E6BE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802FC-5AB2-4017-B1CD-2EB031D92A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9931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370D-A2A1-4998-97A8-1B10632446BE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059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370D-A2A1-4998-97A8-1B10632446BE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649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370D-A2A1-4998-97A8-1B10632446BE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4704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0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874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370D-A2A1-4998-97A8-1B10632446BE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953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370D-A2A1-4998-97A8-1B10632446BE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226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370D-A2A1-4998-97A8-1B10632446BE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910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370D-A2A1-4998-97A8-1B10632446BE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058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370D-A2A1-4998-97A8-1B10632446BE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72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370D-A2A1-4998-97A8-1B10632446BE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39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370D-A2A1-4998-97A8-1B10632446BE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415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370D-A2A1-4998-97A8-1B10632446BE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47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9370D-A2A1-4998-97A8-1B10632446BE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BFE51-25CA-4B22-91C6-66CB96E649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9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-176473" y="0"/>
            <a:ext cx="932452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spcCol="0" rtlCol="0" anchor="ctr"/>
          <a:lstStyle/>
          <a:p>
            <a:pPr algn="ctr"/>
            <a:endParaRPr lang="es-ES"/>
          </a:p>
        </p:txBody>
      </p:sp>
      <p:sp>
        <p:nvSpPr>
          <p:cNvPr id="4" name="11 Marcador de texto"/>
          <p:cNvSpPr txBox="1">
            <a:spLocks/>
          </p:cNvSpPr>
          <p:nvPr/>
        </p:nvSpPr>
        <p:spPr>
          <a:xfrm>
            <a:off x="853168" y="1073228"/>
            <a:ext cx="7265245" cy="848926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Examen Final Regular</a:t>
            </a:r>
          </a:p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(Momento 4 </a:t>
            </a:r>
            <a:r>
              <a:rPr lang="es-ES" sz="2800" b="1" dirty="0" smtClean="0">
                <a:solidFill>
                  <a:schemeClr val="bg1"/>
                </a:solidFill>
              </a:rPr>
              <a:t>- </a:t>
            </a:r>
            <a:r>
              <a:rPr lang="es-ES" sz="2800" b="1" dirty="0" smtClean="0">
                <a:solidFill>
                  <a:schemeClr val="bg1"/>
                </a:solidFill>
              </a:rPr>
              <a:t>100% plus)</a:t>
            </a:r>
            <a:endParaRPr lang="es-ES" sz="2800" b="1" dirty="0">
              <a:solidFill>
                <a:schemeClr val="bg1"/>
              </a:solidFill>
            </a:endParaRPr>
          </a:p>
          <a:p>
            <a:pPr algn="ctr"/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5" name="11 Marcador de texto"/>
          <p:cNvSpPr txBox="1">
            <a:spLocks/>
          </p:cNvSpPr>
          <p:nvPr/>
        </p:nvSpPr>
        <p:spPr>
          <a:xfrm>
            <a:off x="1160903" y="2253521"/>
            <a:ext cx="6649775" cy="848926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900" dirty="0" smtClean="0">
                <a:solidFill>
                  <a:schemeClr val="bg1"/>
                </a:solidFill>
              </a:rPr>
              <a:t>Ciclo de Asignatura en Diseño y Comunicación</a:t>
            </a:r>
            <a:endParaRPr lang="es-ES" sz="1900" dirty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</a:pPr>
            <a:endParaRPr lang="es-ES" sz="1900" dirty="0">
              <a:solidFill>
                <a:schemeClr val="bg1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1530281" y="2188098"/>
            <a:ext cx="591101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W:\LILI\DOCTORA\presentacion\UP-D&amp;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778" y="4278038"/>
            <a:ext cx="1094025" cy="1232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6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1 Marcador de texto"/>
          <p:cNvSpPr txBox="1">
            <a:spLocks/>
          </p:cNvSpPr>
          <p:nvPr/>
        </p:nvSpPr>
        <p:spPr>
          <a:xfrm>
            <a:off x="939378" y="1336424"/>
            <a:ext cx="7265245" cy="1012455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800" b="1" dirty="0" smtClean="0"/>
              <a:t>Nombre </a:t>
            </a:r>
            <a:r>
              <a:rPr lang="es-ES" sz="2800" b="1" dirty="0" smtClean="0"/>
              <a:t>y apellido </a:t>
            </a:r>
            <a:endParaRPr lang="es-ES" sz="2800" b="1" dirty="0" smtClean="0"/>
          </a:p>
          <a:p>
            <a:pPr algn="ctr"/>
            <a:r>
              <a:rPr lang="es-ES" sz="2800" b="1" dirty="0" smtClean="0"/>
              <a:t>del estudiante</a:t>
            </a:r>
            <a:endParaRPr lang="es-ES" sz="2800" b="1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616491" y="2494215"/>
            <a:ext cx="59110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1647347" y="6237357"/>
            <a:ext cx="58493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1 Marcador de texto"/>
          <p:cNvSpPr txBox="1">
            <a:spLocks/>
          </p:cNvSpPr>
          <p:nvPr/>
        </p:nvSpPr>
        <p:spPr>
          <a:xfrm>
            <a:off x="939378" y="6302780"/>
            <a:ext cx="7265245" cy="274633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300" b="1" dirty="0" smtClean="0"/>
              <a:t>Asignatura</a:t>
            </a:r>
            <a:endParaRPr lang="es-ES" sz="1300" b="1" dirty="0">
              <a:solidFill>
                <a:srgbClr val="FF0000"/>
              </a:solidFill>
            </a:endParaRPr>
          </a:p>
        </p:txBody>
      </p:sp>
      <p:sp>
        <p:nvSpPr>
          <p:cNvPr id="8" name="11 Marcador de texto"/>
          <p:cNvSpPr txBox="1">
            <a:spLocks/>
          </p:cNvSpPr>
          <p:nvPr/>
        </p:nvSpPr>
        <p:spPr>
          <a:xfrm>
            <a:off x="1247113" y="2636912"/>
            <a:ext cx="6649775" cy="848926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900" b="1" dirty="0" smtClean="0"/>
              <a:t>Carrera</a:t>
            </a:r>
            <a:endParaRPr lang="es-ES" sz="1900" b="1" dirty="0"/>
          </a:p>
          <a:p>
            <a:pPr algn="ctr">
              <a:spcBef>
                <a:spcPts val="0"/>
              </a:spcBef>
            </a:pPr>
            <a:endParaRPr lang="es-ES" dirty="0"/>
          </a:p>
        </p:txBody>
      </p:sp>
      <p:sp>
        <p:nvSpPr>
          <p:cNvPr id="12" name="11 Marcador de texto"/>
          <p:cNvSpPr txBox="1">
            <a:spLocks/>
          </p:cNvSpPr>
          <p:nvPr/>
        </p:nvSpPr>
        <p:spPr>
          <a:xfrm>
            <a:off x="0" y="5845493"/>
            <a:ext cx="9144000" cy="274633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400" b="1" dirty="0" smtClean="0"/>
              <a:t>Nombre </a:t>
            </a:r>
            <a:r>
              <a:rPr lang="es-AR" sz="1400" b="1" dirty="0" smtClean="0"/>
              <a:t>y apellido del </a:t>
            </a:r>
            <a:r>
              <a:rPr lang="es-AR" sz="1400" b="1" dirty="0" smtClean="0"/>
              <a:t>docente</a:t>
            </a:r>
            <a:endParaRPr lang="es-ES" sz="1400" b="1" dirty="0"/>
          </a:p>
        </p:txBody>
      </p:sp>
      <p:sp>
        <p:nvSpPr>
          <p:cNvPr id="10" name="11 Marcador de texto"/>
          <p:cNvSpPr txBox="1">
            <a:spLocks/>
          </p:cNvSpPr>
          <p:nvPr/>
        </p:nvSpPr>
        <p:spPr>
          <a:xfrm>
            <a:off x="939378" y="108042"/>
            <a:ext cx="7265245" cy="274633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100" b="1" dirty="0" smtClean="0"/>
              <a:t>PROYECTO INTEGRADOR</a:t>
            </a:r>
            <a:endParaRPr lang="es-E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3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1 Marcador de texto"/>
          <p:cNvSpPr txBox="1">
            <a:spLocks/>
          </p:cNvSpPr>
          <p:nvPr/>
        </p:nvSpPr>
        <p:spPr>
          <a:xfrm>
            <a:off x="939378" y="1143240"/>
            <a:ext cx="7265245" cy="1277648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800" b="1" dirty="0" smtClean="0"/>
              <a:t>Título</a:t>
            </a:r>
          </a:p>
          <a:p>
            <a:pPr algn="ctr"/>
            <a:r>
              <a:rPr lang="es-ES" sz="2800" b="1" dirty="0" smtClean="0"/>
              <a:t>del </a:t>
            </a:r>
            <a:r>
              <a:rPr lang="es-ES" sz="2800" b="1" dirty="0" smtClean="0"/>
              <a:t>Proyecto</a:t>
            </a:r>
            <a:endParaRPr lang="es-ES" sz="2800" b="1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647347" y="2636912"/>
            <a:ext cx="59110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1647347" y="6237357"/>
            <a:ext cx="58493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1 Marcador de texto"/>
          <p:cNvSpPr txBox="1">
            <a:spLocks/>
          </p:cNvSpPr>
          <p:nvPr/>
        </p:nvSpPr>
        <p:spPr>
          <a:xfrm>
            <a:off x="939378" y="6302780"/>
            <a:ext cx="7265245" cy="274633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300" b="1" dirty="0" smtClean="0"/>
              <a:t>Asignatura </a:t>
            </a:r>
            <a:endParaRPr lang="es-ES" sz="1300" b="1" dirty="0">
              <a:solidFill>
                <a:srgbClr val="FF0000"/>
              </a:solidFill>
            </a:endParaRPr>
          </a:p>
        </p:txBody>
      </p:sp>
      <p:sp>
        <p:nvSpPr>
          <p:cNvPr id="7" name="11 Marcador de texto"/>
          <p:cNvSpPr txBox="1">
            <a:spLocks/>
          </p:cNvSpPr>
          <p:nvPr/>
        </p:nvSpPr>
        <p:spPr>
          <a:xfrm>
            <a:off x="939378" y="5923522"/>
            <a:ext cx="7265245" cy="274633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300" b="1" dirty="0" smtClean="0"/>
              <a:t>Estudiante</a:t>
            </a:r>
            <a:endParaRPr lang="es-ES" sz="1300" b="1" dirty="0">
              <a:solidFill>
                <a:srgbClr val="FF0000"/>
              </a:solidFill>
            </a:endParaRPr>
          </a:p>
        </p:txBody>
      </p:sp>
      <p:sp>
        <p:nvSpPr>
          <p:cNvPr id="8" name="11 Marcador de texto"/>
          <p:cNvSpPr txBox="1">
            <a:spLocks/>
          </p:cNvSpPr>
          <p:nvPr/>
        </p:nvSpPr>
        <p:spPr>
          <a:xfrm>
            <a:off x="939378" y="108042"/>
            <a:ext cx="7265245" cy="274633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100" b="1" dirty="0" smtClean="0"/>
              <a:t>PROYECTO INTEGRADOR</a:t>
            </a:r>
            <a:endParaRPr lang="es-E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88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1 Marcador de texto"/>
          <p:cNvSpPr txBox="1">
            <a:spLocks/>
          </p:cNvSpPr>
          <p:nvPr/>
        </p:nvSpPr>
        <p:spPr>
          <a:xfrm>
            <a:off x="939378" y="1143240"/>
            <a:ext cx="7265245" cy="1349656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800" b="1" dirty="0" smtClean="0"/>
              <a:t>Título </a:t>
            </a:r>
            <a:r>
              <a:rPr lang="es-ES" sz="2800" b="1" dirty="0" smtClean="0"/>
              <a:t>del Proyecto</a:t>
            </a:r>
            <a:endParaRPr lang="es-ES" sz="2800" b="1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647347" y="2636912"/>
            <a:ext cx="59110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1647347" y="6237357"/>
            <a:ext cx="58493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1 Marcador de texto"/>
          <p:cNvSpPr txBox="1">
            <a:spLocks/>
          </p:cNvSpPr>
          <p:nvPr/>
        </p:nvSpPr>
        <p:spPr>
          <a:xfrm>
            <a:off x="939378" y="6302780"/>
            <a:ext cx="7265245" cy="274633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300" b="1" dirty="0" smtClean="0"/>
              <a:t>Asignatura</a:t>
            </a:r>
            <a:endParaRPr lang="es-ES" sz="1300" b="1" dirty="0">
              <a:solidFill>
                <a:srgbClr val="FF0000"/>
              </a:solidFill>
            </a:endParaRPr>
          </a:p>
        </p:txBody>
      </p:sp>
      <p:sp>
        <p:nvSpPr>
          <p:cNvPr id="7" name="11 Marcador de texto"/>
          <p:cNvSpPr txBox="1">
            <a:spLocks/>
          </p:cNvSpPr>
          <p:nvPr/>
        </p:nvSpPr>
        <p:spPr>
          <a:xfrm>
            <a:off x="939378" y="5923522"/>
            <a:ext cx="7265245" cy="274633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300" b="1" dirty="0" smtClean="0"/>
              <a:t>Proyecto </a:t>
            </a:r>
            <a:r>
              <a:rPr lang="es-ES" sz="1300" b="1" dirty="0" smtClean="0"/>
              <a:t>Integrador</a:t>
            </a:r>
            <a:endParaRPr lang="es-ES" sz="1300" b="1" dirty="0">
              <a:solidFill>
                <a:srgbClr val="FF0000"/>
              </a:solidFill>
            </a:endParaRPr>
          </a:p>
        </p:txBody>
      </p:sp>
      <p:sp>
        <p:nvSpPr>
          <p:cNvPr id="8" name="11 Marcador de texto"/>
          <p:cNvSpPr txBox="1">
            <a:spLocks/>
          </p:cNvSpPr>
          <p:nvPr/>
        </p:nvSpPr>
        <p:spPr>
          <a:xfrm>
            <a:off x="939378" y="108042"/>
            <a:ext cx="7265245" cy="274633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100" b="1" dirty="0" smtClean="0"/>
              <a:t>PROYECTO INTEGRADOR</a:t>
            </a:r>
            <a:endParaRPr lang="es-E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62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1 Marcador de texto"/>
          <p:cNvSpPr txBox="1">
            <a:spLocks/>
          </p:cNvSpPr>
          <p:nvPr/>
        </p:nvSpPr>
        <p:spPr>
          <a:xfrm>
            <a:off x="939378" y="1143239"/>
            <a:ext cx="7265245" cy="1367949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b="1" dirty="0" smtClean="0"/>
              <a:t>Aportes del </a:t>
            </a:r>
            <a:r>
              <a:rPr lang="es-ES" b="1" dirty="0" smtClean="0"/>
              <a:t>proyecto</a:t>
            </a:r>
            <a:endParaRPr lang="es-ES" b="1" dirty="0" smtClean="0"/>
          </a:p>
        </p:txBody>
      </p:sp>
      <p:sp>
        <p:nvSpPr>
          <p:cNvPr id="5" name="11 Marcador de texto"/>
          <p:cNvSpPr txBox="1">
            <a:spLocks/>
          </p:cNvSpPr>
          <p:nvPr/>
        </p:nvSpPr>
        <p:spPr>
          <a:xfrm>
            <a:off x="1277968" y="1992166"/>
            <a:ext cx="6649775" cy="848926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endParaRPr lang="es-ES" sz="1900" dirty="0">
              <a:solidFill>
                <a:srgbClr val="FF0000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1647347" y="6237357"/>
            <a:ext cx="58493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11 Marcador de texto"/>
          <p:cNvSpPr txBox="1">
            <a:spLocks/>
          </p:cNvSpPr>
          <p:nvPr/>
        </p:nvSpPr>
        <p:spPr>
          <a:xfrm>
            <a:off x="939378" y="2682265"/>
            <a:ext cx="7265245" cy="1367949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b="1" dirty="0" smtClean="0"/>
              <a:t>Logros personales</a:t>
            </a:r>
            <a:endParaRPr lang="es-ES" b="1" dirty="0" smtClean="0"/>
          </a:p>
        </p:txBody>
      </p:sp>
      <p:sp>
        <p:nvSpPr>
          <p:cNvPr id="8" name="11 Marcador de texto"/>
          <p:cNvSpPr txBox="1">
            <a:spLocks/>
          </p:cNvSpPr>
          <p:nvPr/>
        </p:nvSpPr>
        <p:spPr>
          <a:xfrm>
            <a:off x="939378" y="4221290"/>
            <a:ext cx="7265245" cy="1367949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b="1" dirty="0" smtClean="0"/>
              <a:t>Desafíos</a:t>
            </a:r>
            <a:endParaRPr lang="es-ES" b="1" dirty="0"/>
          </a:p>
        </p:txBody>
      </p:sp>
      <p:sp>
        <p:nvSpPr>
          <p:cNvPr id="13" name="11 Marcador de texto"/>
          <p:cNvSpPr txBox="1">
            <a:spLocks/>
          </p:cNvSpPr>
          <p:nvPr/>
        </p:nvSpPr>
        <p:spPr>
          <a:xfrm>
            <a:off x="939378" y="6302780"/>
            <a:ext cx="7265245" cy="274633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300" b="1" dirty="0" smtClean="0"/>
              <a:t>Asignatura</a:t>
            </a:r>
            <a:endParaRPr lang="es-ES" sz="1300" b="1" dirty="0">
              <a:solidFill>
                <a:srgbClr val="FF0000"/>
              </a:solidFill>
            </a:endParaRPr>
          </a:p>
        </p:txBody>
      </p:sp>
      <p:sp>
        <p:nvSpPr>
          <p:cNvPr id="14" name="11 Marcador de texto"/>
          <p:cNvSpPr txBox="1">
            <a:spLocks/>
          </p:cNvSpPr>
          <p:nvPr/>
        </p:nvSpPr>
        <p:spPr>
          <a:xfrm>
            <a:off x="939378" y="5923522"/>
            <a:ext cx="7265245" cy="274633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300" b="1" dirty="0" smtClean="0"/>
              <a:t>Proyecto </a:t>
            </a:r>
            <a:r>
              <a:rPr lang="es-ES" sz="1300" b="1" dirty="0" smtClean="0"/>
              <a:t>Integrador</a:t>
            </a:r>
            <a:endParaRPr lang="es-ES" sz="1300" b="1" dirty="0">
              <a:solidFill>
                <a:srgbClr val="FF0000"/>
              </a:solidFill>
            </a:endParaRPr>
          </a:p>
        </p:txBody>
      </p:sp>
      <p:sp>
        <p:nvSpPr>
          <p:cNvPr id="15" name="11 Marcador de texto"/>
          <p:cNvSpPr txBox="1">
            <a:spLocks/>
          </p:cNvSpPr>
          <p:nvPr/>
        </p:nvSpPr>
        <p:spPr>
          <a:xfrm>
            <a:off x="939378" y="108042"/>
            <a:ext cx="7265245" cy="274633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100" b="1" dirty="0" smtClean="0"/>
              <a:t>PROYECTO INTEGRADOR</a:t>
            </a:r>
            <a:endParaRPr lang="es-E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28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1 Marcador de texto"/>
          <p:cNvSpPr txBox="1">
            <a:spLocks/>
          </p:cNvSpPr>
          <p:nvPr/>
        </p:nvSpPr>
        <p:spPr>
          <a:xfrm>
            <a:off x="939378" y="1143240"/>
            <a:ext cx="7265245" cy="848926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800" b="1" dirty="0" smtClean="0"/>
              <a:t>Desarrollo del Proyecto Integrador</a:t>
            </a:r>
            <a:endParaRPr lang="es-ES" sz="2800" b="1" dirty="0"/>
          </a:p>
        </p:txBody>
      </p:sp>
      <p:sp>
        <p:nvSpPr>
          <p:cNvPr id="5" name="11 Marcador de texto"/>
          <p:cNvSpPr txBox="1">
            <a:spLocks/>
          </p:cNvSpPr>
          <p:nvPr/>
        </p:nvSpPr>
        <p:spPr>
          <a:xfrm>
            <a:off x="1277968" y="1992166"/>
            <a:ext cx="6649775" cy="848926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endParaRPr lang="es-ES" sz="1900" dirty="0">
              <a:solidFill>
                <a:srgbClr val="FF000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1647347" y="1772816"/>
            <a:ext cx="59110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1647347" y="6237357"/>
            <a:ext cx="58493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11 Marcador de texto"/>
          <p:cNvSpPr txBox="1">
            <a:spLocks/>
          </p:cNvSpPr>
          <p:nvPr/>
        </p:nvSpPr>
        <p:spPr>
          <a:xfrm>
            <a:off x="939378" y="6302780"/>
            <a:ext cx="7265245" cy="274633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300" b="1" dirty="0" smtClean="0"/>
              <a:t>Asignatura</a:t>
            </a:r>
            <a:endParaRPr lang="es-ES" sz="1300" b="1" dirty="0">
              <a:solidFill>
                <a:srgbClr val="FF0000"/>
              </a:solidFill>
            </a:endParaRPr>
          </a:p>
        </p:txBody>
      </p:sp>
      <p:sp>
        <p:nvSpPr>
          <p:cNvPr id="10" name="11 Marcador de texto"/>
          <p:cNvSpPr txBox="1">
            <a:spLocks/>
          </p:cNvSpPr>
          <p:nvPr/>
        </p:nvSpPr>
        <p:spPr>
          <a:xfrm>
            <a:off x="939378" y="5923522"/>
            <a:ext cx="7265245" cy="274633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300" b="1" dirty="0" smtClean="0"/>
              <a:t>Proyecto </a:t>
            </a:r>
            <a:r>
              <a:rPr lang="es-ES" sz="1300" b="1" dirty="0" smtClean="0"/>
              <a:t>Integrador</a:t>
            </a:r>
            <a:endParaRPr lang="es-ES" sz="1300" b="1" dirty="0">
              <a:solidFill>
                <a:srgbClr val="FF0000"/>
              </a:solidFill>
            </a:endParaRPr>
          </a:p>
        </p:txBody>
      </p:sp>
      <p:sp>
        <p:nvSpPr>
          <p:cNvPr id="12" name="11 Marcador de texto"/>
          <p:cNvSpPr txBox="1">
            <a:spLocks/>
          </p:cNvSpPr>
          <p:nvPr/>
        </p:nvSpPr>
        <p:spPr>
          <a:xfrm>
            <a:off x="939378" y="108042"/>
            <a:ext cx="7265245" cy="274633"/>
          </a:xfrm>
          <a:prstGeom prst="rect">
            <a:avLst/>
          </a:prstGeom>
        </p:spPr>
        <p:txBody>
          <a:bodyPr lIns="80147" tIns="40074" rIns="80147" bIns="40074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100" b="1" dirty="0" smtClean="0"/>
              <a:t>PROYECTO INTEGRADOR</a:t>
            </a:r>
            <a:endParaRPr lang="es-E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91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67</Words>
  <Application>Microsoft Office PowerPoint</Application>
  <PresentationFormat>Presentación en pantalla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Liliana Mariela Concolino</dc:creator>
  <cp:lastModifiedBy>Liliana Mariela Concolino</cp:lastModifiedBy>
  <cp:revision>23</cp:revision>
  <cp:lastPrinted>2019-06-13T19:03:13Z</cp:lastPrinted>
  <dcterms:created xsi:type="dcterms:W3CDTF">2018-08-28T15:33:04Z</dcterms:created>
  <dcterms:modified xsi:type="dcterms:W3CDTF">2019-06-13T19:03:13Z</dcterms:modified>
</cp:coreProperties>
</file>