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AE14B5B-FA11-4D8A-AE28-ECA086AC3F25}">
          <p14:sldIdLst>
            <p14:sldId id="256"/>
            <p14:sldId id="257"/>
          </p14:sldIdLst>
        </p14:section>
        <p14:section name="Sección sin título" id="{C2CBD52E-22C5-45E3-B972-EC0146BA0E37}">
          <p14:sldIdLst>
            <p14:sldId id="258"/>
            <p14:sldId id="259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43007-DE0F-4D30-8951-E773668B6C1F}" type="datetimeFigureOut">
              <a:rPr lang="es-AR" smtClean="0"/>
              <a:t>10/9/2020</a:t>
            </a:fld>
            <a:endParaRPr lang="es-AR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DCF89-7E7D-48BE-94D7-68A6036770E0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18334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CF89-7E7D-48BE-94D7-68A6036770E0}" type="slidenum">
              <a:rPr lang="es-AR" smtClean="0"/>
              <a:t>1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43392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9A01-55B3-4278-A7E9-945D92880890}" type="datetimeFigureOut">
              <a:rPr lang="es-AR" smtClean="0"/>
              <a:t>10/9/2020</a:t>
            </a:fld>
            <a:endParaRPr lang="es-AR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7E001E-B0E6-4C1C-9F04-685597AD0FE8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9A01-55B3-4278-A7E9-945D92880890}" type="datetimeFigureOut">
              <a:rPr lang="es-AR" smtClean="0"/>
              <a:t>10/9/2020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001E-B0E6-4C1C-9F04-685597AD0FE8}" type="slidenum">
              <a:rPr lang="es-AR" smtClean="0"/>
              <a:t>‹Nº›</a:t>
            </a:fld>
            <a:endParaRPr lang="es-A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27E001E-B0E6-4C1C-9F04-685597AD0FE8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9A01-55B3-4278-A7E9-945D92880890}" type="datetimeFigureOut">
              <a:rPr lang="es-AR" smtClean="0"/>
              <a:t>10/9/2020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9A01-55B3-4278-A7E9-945D92880890}" type="datetimeFigureOut">
              <a:rPr lang="es-AR" smtClean="0"/>
              <a:t>10/9/2020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27E001E-B0E6-4C1C-9F04-685597AD0FE8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9A01-55B3-4278-A7E9-945D92880890}" type="datetimeFigureOut">
              <a:rPr lang="es-AR" smtClean="0"/>
              <a:t>10/9/2020</a:t>
            </a:fld>
            <a:endParaRPr lang="es-AR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7E001E-B0E6-4C1C-9F04-685597AD0FE8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AF99A01-55B3-4278-A7E9-945D92880890}" type="datetimeFigureOut">
              <a:rPr lang="es-AR" smtClean="0"/>
              <a:t>10/9/2020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001E-B0E6-4C1C-9F04-685597AD0FE8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9A01-55B3-4278-A7E9-945D92880890}" type="datetimeFigureOut">
              <a:rPr lang="es-AR" smtClean="0"/>
              <a:t>10/9/2020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27E001E-B0E6-4C1C-9F04-685597AD0FE8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9A01-55B3-4278-A7E9-945D92880890}" type="datetimeFigureOut">
              <a:rPr lang="es-AR" smtClean="0"/>
              <a:t>10/9/2020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27E001E-B0E6-4C1C-9F04-685597AD0FE8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9A01-55B3-4278-A7E9-945D92880890}" type="datetimeFigureOut">
              <a:rPr lang="es-AR" smtClean="0"/>
              <a:t>10/9/2020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7E001E-B0E6-4C1C-9F04-685597AD0FE8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7E001E-B0E6-4C1C-9F04-685597AD0FE8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9A01-55B3-4278-A7E9-945D92880890}" type="datetimeFigureOut">
              <a:rPr lang="es-AR" smtClean="0"/>
              <a:t>10/9/2020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A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27E001E-B0E6-4C1C-9F04-685597AD0FE8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F99A01-55B3-4278-A7E9-945D92880890}" type="datetimeFigureOut">
              <a:rPr lang="es-AR" smtClean="0"/>
              <a:t>10/9/2020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AF99A01-55B3-4278-A7E9-945D92880890}" type="datetimeFigureOut">
              <a:rPr lang="es-AR" smtClean="0"/>
              <a:t>10/9/2020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7E001E-B0E6-4C1C-9F04-685597AD0FE8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guel\Google Drive\copite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1066800" cy="101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579556" y="1988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dirty="0"/>
              <a:t>Prioridades y demandas futuras en materia de espectro</a:t>
            </a:r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1331640" y="4077072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Facultad de Ingeniería de la Universidad de Palermo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- Internet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Society Capítulo Argentina (ISOC)</a:t>
            </a:r>
            <a:endParaRPr lang="es-A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82416" y="2204864"/>
            <a:ext cx="6061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 smtClean="0"/>
              <a:t>Administración de </a:t>
            </a:r>
            <a:r>
              <a:rPr lang="es-AR" sz="2800" i="1" u="sng" dirty="0" smtClean="0"/>
              <a:t>un nuevo</a:t>
            </a:r>
            <a:r>
              <a:rPr lang="es-AR" sz="2800" dirty="0" smtClean="0"/>
              <a:t> Espectro Radioeléctrico </a:t>
            </a:r>
            <a:endParaRPr lang="es-AR" sz="2800" dirty="0"/>
          </a:p>
        </p:txBody>
      </p:sp>
      <p:pic>
        <p:nvPicPr>
          <p:cNvPr id="3" name="Picture 2" descr="C:\Users\Miguel\Google Drive\copit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1066800" cy="101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8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iguel\Google Drive\copit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1066800" cy="101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777854" y="1316413"/>
            <a:ext cx="662473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Arial" pitchFamily="34" charset="0"/>
                <a:cs typeface="Arial" pitchFamily="34" charset="0"/>
              </a:rPr>
              <a:t>Espectro tradicional </a:t>
            </a:r>
          </a:p>
          <a:p>
            <a:endParaRPr lang="es-AR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AR" sz="1600" dirty="0" smtClean="0">
                <a:latin typeface="Arial" pitchFamily="34" charset="0"/>
                <a:cs typeface="Arial" pitchFamily="34" charset="0"/>
              </a:rPr>
              <a:t>Usos frecuentes y bandas de frecuencias según RRCC (UIT) y CABFRA (Argentina)</a:t>
            </a:r>
          </a:p>
          <a:p>
            <a:endParaRPr lang="es-AR" sz="16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Servicio Fijo y Móvil terrestre 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Celular (2G,3G,4G) ‹ 2.500 MHZ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Radioenlaces (Analógicos y digitales) hasta 30 GHz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Radiodifusión – Televisión analógica y digital, radio AM y FM Bandas de LF, VHF, UHF ≤ 800 MHz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Satélites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Geoestacionarios  Bandas  L,C, X, Ku ‹ 24 GHz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No Geoestacionarios Bandas L,X ‹ 8 GHz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Internet : No Licenciado, diversas bandas ‹ 6 GHz</a:t>
            </a:r>
            <a:endParaRPr lang="es-AR" sz="1600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Servicios móvil marítimo y aeronáutico: varias bandas ‹ 30 GHz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Radioastronomía: Bandas múltiples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Aplicaciones industriales científicas y medicas: Bandas múltiples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9779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iguel\Google Drive\copit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1066800" cy="101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649016" y="1628800"/>
            <a:ext cx="60352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Arial" pitchFamily="34" charset="0"/>
                <a:cs typeface="Arial" pitchFamily="34" charset="0"/>
              </a:rPr>
              <a:t>El nuevo Espectro – CMR19</a:t>
            </a:r>
          </a:p>
          <a:p>
            <a:endParaRPr lang="es-AR" dirty="0">
              <a:latin typeface="Arial" pitchFamily="34" charset="0"/>
              <a:cs typeface="Arial" pitchFamily="34" charset="0"/>
            </a:endParaRPr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Menos:</a:t>
            </a:r>
          </a:p>
          <a:p>
            <a:endParaRPr lang="es-A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Radiodifusión: Radio AM, FM, TV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Satélites Geoestacionarios SFS SRS- Tradicionales – Banda 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Radioenlaces – Analógicos en bandas debajo de 10 GHz</a:t>
            </a:r>
          </a:p>
          <a:p>
            <a:endParaRPr lang="es-AR" dirty="0" smtClean="0">
              <a:latin typeface="Arial" pitchFamily="34" charset="0"/>
              <a:cs typeface="Arial" pitchFamily="34" charset="0"/>
            </a:endParaRPr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Mas necesidad de espectro para:</a:t>
            </a:r>
          </a:p>
          <a:p>
            <a:endParaRPr lang="es-A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Móvil 5G, Open RAN – 3,5 – 10 -24-30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Banda ancha para Internet WiFi 6 TVWS, IOT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Otros usos no licenciados 6 GHz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Satélites GEO HTS y No GEO (orbita baja - Ka/Ku/QV (40/50 GHz)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Plataformas de gran altitud  24, 31, 47 Ghz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Exploración de la tierra Banda L</a:t>
            </a:r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                                                                 </a:t>
            </a:r>
            <a:endParaRPr lang="es-A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58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iguel\Google Drive\copit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1066800" cy="101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170840" y="1257995"/>
            <a:ext cx="583264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Transformación social, comportamiento humano y espectro radioeléctrico</a:t>
            </a:r>
          </a:p>
          <a:p>
            <a:endParaRPr lang="es-AR" dirty="0" smtClean="0"/>
          </a:p>
          <a:p>
            <a:endParaRPr lang="es-AR" dirty="0"/>
          </a:p>
          <a:p>
            <a:r>
              <a:rPr lang="es-AR" dirty="0" smtClean="0"/>
              <a:t> </a:t>
            </a:r>
            <a:endParaRPr lang="es-AR" dirty="0"/>
          </a:p>
          <a:p>
            <a:pPr marL="285750" indent="-285750">
              <a:buFont typeface="Arial" pitchFamily="34" charset="0"/>
              <a:buChar char="•"/>
            </a:pPr>
            <a:r>
              <a:rPr lang="es-AR" sz="1600" dirty="0" smtClean="0"/>
              <a:t>Manejo remoto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600" dirty="0" smtClean="0"/>
              <a:t>Mas ancho de banda,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600" dirty="0" smtClean="0"/>
              <a:t>Baja latencia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600" dirty="0" smtClean="0"/>
              <a:t>Uso en Espectro no licenciado: </a:t>
            </a:r>
            <a:r>
              <a:rPr lang="es-AR" sz="1600" dirty="0" err="1" smtClean="0"/>
              <a:t>droms</a:t>
            </a:r>
            <a:r>
              <a:rPr lang="es-AR" sz="1600" dirty="0" smtClean="0"/>
              <a:t>, medicina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600" dirty="0" smtClean="0"/>
              <a:t>Espectro Licenciado de uso compartido: Open RAN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600" dirty="0" smtClean="0"/>
              <a:t>Compatibilidad de redes: FO, Satélite, Móviles y fijas terrestres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600" dirty="0" smtClean="0"/>
              <a:t>IoT y 5G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600" dirty="0" smtClean="0"/>
              <a:t>Satélites de orbita baja e intermedia: usos fijo y móvil. Grandes constelaciones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600" dirty="0" smtClean="0"/>
              <a:t>Plataformas de gran altitud  HAPS</a:t>
            </a:r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45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2727</TotalTime>
  <Words>307</Words>
  <Application>Microsoft Office PowerPoint</Application>
  <PresentationFormat>Presentación en pantalla (4:3)</PresentationFormat>
  <Paragraphs>49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Civil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</dc:creator>
  <cp:lastModifiedBy>Miguel</cp:lastModifiedBy>
  <cp:revision>14</cp:revision>
  <dcterms:created xsi:type="dcterms:W3CDTF">2020-09-06T22:58:25Z</dcterms:created>
  <dcterms:modified xsi:type="dcterms:W3CDTF">2020-09-10T21:00:46Z</dcterms:modified>
</cp:coreProperties>
</file>